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304" r:id="rId4"/>
    <p:sldId id="258" r:id="rId5"/>
    <p:sldId id="283" r:id="rId6"/>
    <p:sldId id="281" r:id="rId7"/>
    <p:sldId id="263" r:id="rId8"/>
    <p:sldId id="356" r:id="rId9"/>
    <p:sldId id="278" r:id="rId10"/>
    <p:sldId id="285" r:id="rId11"/>
    <p:sldId id="336" r:id="rId12"/>
    <p:sldId id="338" r:id="rId13"/>
    <p:sldId id="339" r:id="rId14"/>
    <p:sldId id="341" r:id="rId15"/>
    <p:sldId id="340" r:id="rId16"/>
    <p:sldId id="357" r:id="rId17"/>
    <p:sldId id="358" r:id="rId18"/>
    <p:sldId id="268" r:id="rId19"/>
    <p:sldId id="259" r:id="rId20"/>
    <p:sldId id="274" r:id="rId21"/>
    <p:sldId id="302" r:id="rId22"/>
    <p:sldId id="300" r:id="rId23"/>
    <p:sldId id="301" r:id="rId24"/>
    <p:sldId id="275" r:id="rId25"/>
    <p:sldId id="265" r:id="rId26"/>
    <p:sldId id="270" r:id="rId27"/>
    <p:sldId id="264" r:id="rId28"/>
    <p:sldId id="359" r:id="rId29"/>
    <p:sldId id="276" r:id="rId30"/>
    <p:sldId id="287" r:id="rId31"/>
    <p:sldId id="303" r:id="rId32"/>
    <p:sldId id="328" r:id="rId33"/>
    <p:sldId id="329" r:id="rId34"/>
    <p:sldId id="330" r:id="rId35"/>
    <p:sldId id="342" r:id="rId36"/>
    <p:sldId id="306" r:id="rId37"/>
    <p:sldId id="308" r:id="rId38"/>
    <p:sldId id="311" r:id="rId39"/>
    <p:sldId id="312" r:id="rId40"/>
    <p:sldId id="313" r:id="rId41"/>
    <p:sldId id="314" r:id="rId42"/>
    <p:sldId id="315" r:id="rId43"/>
    <p:sldId id="316" r:id="rId44"/>
    <p:sldId id="309" r:id="rId45"/>
    <p:sldId id="310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271" r:id="rId56"/>
    <p:sldId id="282" r:id="rId57"/>
    <p:sldId id="344" r:id="rId58"/>
    <p:sldId id="345" r:id="rId59"/>
    <p:sldId id="346" r:id="rId60"/>
    <p:sldId id="347" r:id="rId61"/>
    <p:sldId id="348" r:id="rId62"/>
    <p:sldId id="343" r:id="rId63"/>
    <p:sldId id="354" r:id="rId64"/>
    <p:sldId id="355" r:id="rId65"/>
    <p:sldId id="272" r:id="rId66"/>
    <p:sldId id="349" r:id="rId67"/>
    <p:sldId id="350" r:id="rId68"/>
    <p:sldId id="351" r:id="rId69"/>
    <p:sldId id="352" r:id="rId70"/>
    <p:sldId id="353" r:id="rId71"/>
    <p:sldId id="262" r:id="rId72"/>
    <p:sldId id="29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1207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  <p15:guide id="7" pos="3976" userDrawn="1">
          <p15:clr>
            <a:srgbClr val="A4A3A4"/>
          </p15:clr>
        </p15:guide>
        <p15:guide id="8" orient="horz" pos="2568" userDrawn="1">
          <p15:clr>
            <a:srgbClr val="A4A3A4"/>
          </p15:clr>
        </p15:guide>
        <p15:guide id="9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055"/>
    <a:srgbClr val="1C0400"/>
    <a:srgbClr val="AA0501"/>
    <a:srgbClr val="FF9817"/>
    <a:srgbClr val="CE7674"/>
    <a:srgbClr val="D89593"/>
    <a:srgbClr val="EBCFCE"/>
    <a:srgbClr val="BD403D"/>
    <a:srgbClr val="B52622"/>
    <a:srgbClr val="940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154" y="1164"/>
      </p:cViewPr>
      <p:guideLst>
        <p:guide orient="horz" pos="2160"/>
        <p:guide pos="3840"/>
        <p:guide pos="302"/>
        <p:guide pos="7378"/>
        <p:guide orient="horz" pos="1207"/>
        <p:guide orient="horz" pos="935"/>
        <p:guide pos="3976"/>
        <p:guide orient="horz" pos="2568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EAC33-D542-9AFD-2D02-D0A350D8F1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D2FB96-0E8F-2C42-8144-86396487D3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8D499-1042-4AD4-B1D5-CD9A1BD17FC7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4E84B5-53DF-6FD6-18E3-399D5BCAC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C11E4-13A2-889A-50EC-0C9C32FC3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0EB0C-C000-4510-9EDF-7763646E5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48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5D8ED-2CAB-4E04-B248-5CCA39DCAA3E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F612D-5077-4DA0-A3F6-390FE4F6D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102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E88E0-7606-D2A3-BEE7-AC7373AC0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4BBF12-C8CF-1C0E-BDFE-D728E7A1C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F5B37-5DBD-F17E-10D0-D5130996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685E-C21A-4B4A-BB52-9EE85717F721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B6F1F-8CBA-978A-0D64-363091D5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F04E3-E96D-CB30-3BAA-5CFE9174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95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25F7416-1237-4DDC-BB46-7213C1BC29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37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83E4-E533-2F1D-405F-61BAB634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D07764-3E3E-E412-32C6-DF393B48B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182A5-830B-FD0C-38FE-0C22B7C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9B61-E484-4BA9-9A7C-05E2DE428CC0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B5601-E441-9109-78C5-2E07FE8B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7C761-EF48-888D-362F-AAD9843A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4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4F1294-F720-5482-B191-960188526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D57F4C-B0CA-74EA-9B55-C67651EF0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1CBA1-D272-38A7-C762-7EE29361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B8747-D4D2-4040-A1F4-89814419F04B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8B751-2D7D-68F8-DB1C-29824699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E65BCB-9810-DA23-D25F-25F1ACF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F6D1-46BD-2BA5-CC66-0F63D3A0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E584A8-54A1-5999-4D52-8292F113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E5A53-D224-1DC2-96C3-E78F20F1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7BAF-F358-4E6C-82CE-3B2EC1D1A8F5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4A231-BCCD-F863-B063-8A2A1FE5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16F3A-534E-C9E2-993F-4A78ABDF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959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3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2CC47-6955-E511-57E5-4EE261F5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DC0366-77A9-2C5E-08DF-5C70F24C7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C30A2-C418-0809-8337-66989702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26AA-AC9C-4300-A759-593D7A9C6FC6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0A4A4-15EF-8395-BAE9-BBDB6119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4D6F1-40F4-C8DA-47D0-EB77A769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3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610E-6126-7C4E-DD3E-92687F11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14EC0-B2A8-160C-EF98-746295DAD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93673-DB43-40A8-867F-F70B940A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0724E-82A0-1BCF-0D8D-D8CB9CF8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A2F0-E7F8-4DE6-B975-0004F43CDED9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B1366C-C1C8-E1E2-4FFB-37D5431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53A4E6-CA87-1E6F-E1D6-9D59C626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43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75238-BFBC-4853-606D-914CC706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FF1E89-6F17-6CA9-D7F9-843AA723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2F533D-7036-138F-ED92-984AF6FBC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25AD31-4751-029D-9A51-897C87132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0B0799-2502-C615-FCBC-00F4191CC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9A9F72-FDB5-FD86-CFA1-4CC4C657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DE10-F1E1-4719-9BDA-36469EC399E2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EBA8A1-4023-5AE9-7F34-CB70C4DF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21BDF1-3401-900B-60B6-98DADECF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1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CF6FA-EBEF-1C78-39B9-77AD95D3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9FA92C-0024-E53F-4949-019BF88A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F5FC0-02D3-4D8C-AE84-64292CF4F353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36191A-0794-5C94-4053-F095AF6A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A3C192-E70B-7370-99BA-4A1EB544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6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6D7D2-B88A-8872-FD1F-E23C278E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66A58-F795-4215-B50D-38293FA66419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EE2ED-6EEC-3335-1EAD-AD83DCE5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86BB1F-6418-DBCA-55A6-B129EACB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0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827FF-57CD-A49C-ECEE-124BB0C9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4C5BC-E6AC-EEDA-8E23-0EF88427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FD21F7-4B41-D706-635A-A930C09D4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89CD0-6BBB-F65C-737E-866DCEC8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538A-A2EA-4354-A651-11EFE56D8EB0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503850-68A6-B2B1-EB66-E6862767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C48E11-AE9D-ABC9-286B-06CE77DB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4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A58A0-A5A9-B9B9-05BA-2035E218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2B6424-664B-4A55-B905-DD6969221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DE1A9C-8BC7-2902-AC3B-E635BF2D4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633C15-4CE4-F54F-1D81-695ED863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75B5B-5D99-484F-80DB-48E1ACA1BF13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13DE2-2E55-72AE-11B8-288DDB21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0E001-EB8B-E730-CCD5-E8351678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F7416-1237-4DDC-BB46-7213C1BC29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B838BC-5D8F-56E5-57F2-8D787083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7CCA6D-F620-01F8-AE79-9D5BD2A9D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881E5-7EF0-AB2D-7391-7685AA05C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B6184C-9ED8-4AC2-A4FE-FA46ABAFAB5A}" type="datetime1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42275-8A92-DBDD-F8F8-0E09D0140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27AE3A-592D-25E1-0BF9-A203B36CE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795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25F7416-1237-4DDC-BB46-7213C1BC29D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39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18E7FC9-51BE-BBB2-E725-C87189D8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0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BEAB5F-FC30-F582-141F-2BF25C7D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5441A31-D3AF-1946-D30C-BCF87FB6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6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407FEA2-9018-EF6D-7FCB-5C05CB62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D85089-719D-6277-F69B-CDA19239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243B74-C7C9-604A-39AF-E0D62825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0F1C51-17E8-1F03-E184-939D9646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9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425109-C97D-F396-350C-C0A3B6AB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6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0E88CDE-C7F4-7952-2C81-DB5926408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33840D-33EA-A70B-5087-6824142A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8A5804C-7957-6C58-B8B7-E4D34711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7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4DF9BA-774F-BCF4-55B3-327F8224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E0F7-7A67-657E-6DEB-D85A113D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7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93CF71-B376-B878-828D-F9244090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6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7ECF6C-E877-0BB9-9C90-6B082838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2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2ABCAD-AD44-F9FC-BED9-39817D6E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D0043D-1459-42F5-C670-BCC07443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8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11446B9-2F85-5147-AF1D-F9823A85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899534-F7E4-4B57-FCF9-5ADE1BF71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67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F53E5C-586F-3E15-EF5C-1467E733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4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A336E7-82A0-4B7B-1A15-DB718866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56E17F3-6599-24FA-69C4-827FFB05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E8DEE7-6BFD-93B7-CEB5-0C4D9914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93693-1965-65AC-9C5A-B437C7C1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F7416-1237-4DDC-BB46-7213C1BC29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372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2DC72D-8B81-08E0-5F34-AD759B1B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6C48D9-7B74-4942-157B-A0C61A76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FD8790-C8B6-A00E-B604-0E8C78A82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4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3A33E2-6E5E-82C7-E864-DC846589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8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AD77B5-1A63-7102-97BF-246D13B7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3442E2FB-85B5-B9E2-EE7A-5B020845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1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CED7DBB-EE7D-406C-01FE-76536A20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92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40EE64-D0AE-BB82-A65E-AB099B1C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F420E4-9D12-C851-90B9-E7906DD1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55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84C8FBD-D185-D513-255C-A425B89D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83FFD0-984C-1916-4C52-ABD2F2CA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03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530DC8-CC16-1463-62BF-5CACDD1C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74E3F24-3656-6C29-75BE-BF96102C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2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43ACD2-BE20-CF4D-6E2B-80912B55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099D3B6-4DF6-D41A-43F1-9581A879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83086F-E88E-5FB0-03BA-26118D7E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993FFB-1E0F-5595-10AC-798299CB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4EE242-C2C2-E254-0881-BC463BE3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9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115DA9C-EFB8-1631-53AA-8759A5C5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77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543C42-B53D-EFB1-B9BD-53B998E9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29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343B95-046C-DEF9-2BAC-10123E57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F22055-64ED-C5CB-4BBD-77986D7A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7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00CA52-4144-1969-222B-F3A70744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4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C95467-5E40-BEB1-B3C7-C82397D7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4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49AF41-CA72-031D-34FD-7DC238B5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1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0E7AE5-C4ED-2A4E-B4F1-9F9172C7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3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5DCB92-A2D3-39E9-369F-C78053A8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07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322977-84A7-6C79-D225-BA2488AF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27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AD8C10-E898-AEFA-7DAF-7EF9347C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0B413A8-16F5-87CF-A80A-F0309260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49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4F70D53-BB58-F4F5-259E-C2CFE10E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8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FCBEDB3-2C1A-6344-C771-C474B4F6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0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C36FC-E267-41FE-4DC4-17F5D315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0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0FBE2BA7-39E3-21EF-A628-763835CD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96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59260E2-752F-EBFA-7C69-14BD361B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6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2944898-FD6A-3593-C824-6FCC146C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63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>
            <a:extLst>
              <a:ext uri="{FF2B5EF4-FFF2-40B4-BE49-F238E27FC236}">
                <a16:creationId xmlns:a16="http://schemas.microsoft.com/office/drawing/2014/main" id="{92B171AD-23C4-82EF-3FD6-1836D615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5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>
            <a:extLst>
              <a:ext uri="{FF2B5EF4-FFF2-40B4-BE49-F238E27FC236}">
                <a16:creationId xmlns:a16="http://schemas.microsoft.com/office/drawing/2014/main" id="{1A73670F-CF5E-E0C2-DB90-D287D46F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83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814C21-89C0-F9D7-6D06-139D48C6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702CBF-77F5-84AC-D7DB-19EF1D03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8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392123-75B6-DB52-03DD-9DD22FE1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94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5ED5EE8-F74D-4039-8DCF-7F0A3AA1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5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92182A-F795-3F14-5ACF-7C963711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9ED6C7-61A3-EC45-D62B-49FFE87C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50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F5E12E-0D30-9401-7C00-20C7C504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4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CDAFA6F-FF04-0FB2-37EF-07CCFA1D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AFE1D4-CE51-269C-151C-B40B2FEA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6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7D7BC9-E0FD-A21E-7FF1-91C0ED49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56CAF3-2EE3-E30A-B2DD-CF28B979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2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19029</TotalTime>
  <Words>1</Words>
  <Application>Microsoft Office PowerPoint</Application>
  <PresentationFormat>와이드스크린</PresentationFormat>
  <Paragraphs>1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6" baseType="lpstr">
      <vt:lpstr>나눔스퀘어OTF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주영 정</dc:creator>
  <cp:lastModifiedBy>주영 정</cp:lastModifiedBy>
  <cp:revision>57</cp:revision>
  <dcterms:created xsi:type="dcterms:W3CDTF">2024-03-18T02:25:34Z</dcterms:created>
  <dcterms:modified xsi:type="dcterms:W3CDTF">2024-03-31T21:21:14Z</dcterms:modified>
</cp:coreProperties>
</file>